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3" r:id="rId2"/>
    <p:sldId id="336" r:id="rId3"/>
    <p:sldId id="33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C9372-5D10-A8BF-B92E-F8FA52101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5596A941-065D-9489-8948-A266D1A0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925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BC472-3B43-1B59-F0C2-A951D7787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2270" y="1825625"/>
            <a:ext cx="5757530" cy="46672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95577-D6BD-EA38-0F44-D3FB47103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757530" cy="4667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BFBD0632-8363-FDC9-9BB9-D30FC451B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95638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53E9A-34B2-2F8C-0C1E-D9FD710D3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35" y="1822928"/>
            <a:ext cx="572112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275DC-6EE8-8E2D-298E-7F6D8FB14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3535" y="2646839"/>
            <a:ext cx="5721129" cy="384603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474CFE-13BD-01BD-8154-CD421D20B7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9288" y="1822928"/>
            <a:ext cx="574335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C96B47-CC02-042D-2FEE-917F26021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9288" y="2646840"/>
            <a:ext cx="5743353" cy="3846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E987442D-27D8-C763-E559-422373A6D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4022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4B344-FD11-E767-E370-A98C227718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0856" y="1835888"/>
            <a:ext cx="7208874" cy="46569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14412-661B-A49F-B58F-9110A7AC6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0624" y="1835887"/>
            <a:ext cx="4219132" cy="46569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57F62E6-C18E-9D6C-8374-F229E839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67568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631829D-7A66-FB1B-94A0-1AEF03F80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6333" y="341006"/>
            <a:ext cx="10413016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en-US" dirty="0"/>
          </a:p>
        </p:txBody>
      </p:sp>
      <p:pic>
        <p:nvPicPr>
          <p:cNvPr id="7" name="Content Placeholder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92FBCA07-069F-E952-33CE-15BE200CD5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32" y="2278911"/>
            <a:ext cx="3179135" cy="3683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4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631829D-7A66-FB1B-94A0-1AEF03F80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758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F8D4F-BB5E-632B-5E12-BBEE88C0A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999" y="341006"/>
            <a:ext cx="10413350" cy="125102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002060"/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4F1A9-3895-673F-7863-D2F629CE4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6447" y="1825625"/>
            <a:ext cx="11653283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 poster with a group of soldiers&#10;&#10;Description automatically generated">
            <a:extLst>
              <a:ext uri="{FF2B5EF4-FFF2-40B4-BE49-F238E27FC236}">
                <a16:creationId xmlns:a16="http://schemas.microsoft.com/office/drawing/2014/main" id="{0832555F-6ECD-1615-6D46-EFF71A4A91F9}"/>
              </a:ext>
            </a:extLst>
          </p:cNvPr>
          <p:cNvPicPr/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" y="136525"/>
            <a:ext cx="1356360" cy="165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9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B7959-AC7E-E69D-E6D9-A63F19CEE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066" y="2086883"/>
            <a:ext cx="11653283" cy="4667250"/>
          </a:xfrm>
        </p:spPr>
        <p:txBody>
          <a:bodyPr>
            <a:normAutofit/>
          </a:bodyPr>
          <a:lstStyle/>
          <a:p>
            <a:r>
              <a:rPr lang="en-US" dirty="0"/>
              <a:t>We are going to a recorded monthly training platform. The training session will be posted on the SDDVA site.</a:t>
            </a:r>
          </a:p>
          <a:p>
            <a:r>
              <a:rPr lang="en-US" dirty="0"/>
              <a:t>C/TVSO’s are required to watch the posted training video each month prior to the end of the month.</a:t>
            </a:r>
          </a:p>
          <a:p>
            <a:r>
              <a:rPr lang="en-US" dirty="0"/>
              <a:t>Each new class will be posted on the 1</a:t>
            </a:r>
            <a:r>
              <a:rPr lang="en-US" baseline="30000" dirty="0"/>
              <a:t>st</a:t>
            </a:r>
            <a:r>
              <a:rPr lang="en-US" dirty="0"/>
              <a:t> of each month or the first working day of the month if the 1</a:t>
            </a:r>
            <a:r>
              <a:rPr lang="en-US" baseline="30000" dirty="0"/>
              <a:t>st</a:t>
            </a:r>
            <a:r>
              <a:rPr lang="en-US" dirty="0"/>
              <a:t> falls on a weekend or holiday.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176361-E96D-563D-1030-FDBEBCFEF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Monthly Training</a:t>
            </a:r>
          </a:p>
        </p:txBody>
      </p:sp>
    </p:spTree>
    <p:extLst>
      <p:ext uri="{BB962C8B-B14F-4D97-AF65-F5344CB8AC3E}">
        <p14:creationId xmlns:p14="http://schemas.microsoft.com/office/powerpoint/2010/main" val="3770218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12CE64-13D9-3A3B-F724-052A6476B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VSO PORTAL, go to:</a:t>
            </a:r>
          </a:p>
          <a:p>
            <a:pPr lvl="1"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Training Materials</a:t>
            </a:r>
          </a:p>
          <a:p>
            <a:pPr lvl="1">
              <a:spcBef>
                <a:spcPts val="1000"/>
              </a:spcBef>
              <a:buFont typeface="Wingdings" panose="05000000000000000000" pitchFamily="2" charset="2"/>
              <a:buChar char="Ø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Monthly Training Classes</a:t>
            </a:r>
          </a:p>
          <a:p>
            <a:r>
              <a:rPr lang="en-US" dirty="0"/>
              <a:t>At the end of each session, there will be a check on learning questions.</a:t>
            </a:r>
          </a:p>
          <a:p>
            <a:r>
              <a:rPr lang="en-US" dirty="0"/>
              <a:t>Email your FSO your answers to receive credit for that session.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FC9A16C-457E-5A18-5414-C61AC744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Monthly Training</a:t>
            </a:r>
          </a:p>
        </p:txBody>
      </p:sp>
    </p:spTree>
    <p:extLst>
      <p:ext uri="{BB962C8B-B14F-4D97-AF65-F5344CB8AC3E}">
        <p14:creationId xmlns:p14="http://schemas.microsoft.com/office/powerpoint/2010/main" val="271944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FE45D-FEF2-49B6-682C-C0CB14435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B595E-CBDF-3A9E-FCAB-53C2EDD6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10363401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122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1_Custom Design</vt:lpstr>
      <vt:lpstr>New Monthly Training</vt:lpstr>
      <vt:lpstr>New Monthly Training</vt:lpstr>
      <vt:lpstr>Questions</vt:lpstr>
    </vt:vector>
  </TitlesOfParts>
  <Company>State of South Dakota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Huntimer, David</dc:creator>
  <cp:lastModifiedBy>Montreal, DJ</cp:lastModifiedBy>
  <cp:revision>3</cp:revision>
  <dcterms:created xsi:type="dcterms:W3CDTF">2025-08-18T19:05:14Z</dcterms:created>
  <dcterms:modified xsi:type="dcterms:W3CDTF">2025-08-25T19:48:07Z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3b1a8e-41ed-4bc7-92d1-0305fbefd661_Enabled">
    <vt:lpwstr>true</vt:lpwstr>
  </property>
  <property fmtid="{D5CDD505-2E9C-101B-9397-08002B2CF9AE}" pid="3" name="MSIP_Label_ec3b1a8e-41ed-4bc7-92d1-0305fbefd661_SetDate">
    <vt:lpwstr>2025-08-18T19:05:47Z</vt:lpwstr>
  </property>
  <property fmtid="{D5CDD505-2E9C-101B-9397-08002B2CF9AE}" pid="4" name="MSIP_Label_ec3b1a8e-41ed-4bc7-92d1-0305fbefd661_Method">
    <vt:lpwstr>Standard</vt:lpwstr>
  </property>
  <property fmtid="{D5CDD505-2E9C-101B-9397-08002B2CF9AE}" pid="5" name="MSIP_Label_ec3b1a8e-41ed-4bc7-92d1-0305fbefd661_Name">
    <vt:lpwstr>M365-General - Anyone (Unrestricted)-Prod</vt:lpwstr>
  </property>
  <property fmtid="{D5CDD505-2E9C-101B-9397-08002B2CF9AE}" pid="6" name="MSIP_Label_ec3b1a8e-41ed-4bc7-92d1-0305fbefd661_SiteId">
    <vt:lpwstr>70af547c-69ab-416d-b4a6-543b5ce52b99</vt:lpwstr>
  </property>
  <property fmtid="{D5CDD505-2E9C-101B-9397-08002B2CF9AE}" pid="7" name="MSIP_Label_ec3b1a8e-41ed-4bc7-92d1-0305fbefd661_ActionId">
    <vt:lpwstr>71925056-a868-486d-b50b-29ed04e21f43</vt:lpwstr>
  </property>
  <property fmtid="{D5CDD505-2E9C-101B-9397-08002B2CF9AE}" pid="8" name="MSIP_Label_ec3b1a8e-41ed-4bc7-92d1-0305fbefd661_ContentBits">
    <vt:lpwstr>0</vt:lpwstr>
  </property>
  <property fmtid="{D5CDD505-2E9C-101B-9397-08002B2CF9AE}" pid="9" name="MSIP_Label_ec3b1a8e-41ed-4bc7-92d1-0305fbefd661_Tag">
    <vt:lpwstr>10, 3, 0, 1</vt:lpwstr>
  </property>
</Properties>
</file>